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75" r:id="rId8"/>
    <p:sldId id="276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Творческая самопрезентация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Соколова Елена Альбертовна</a:t>
            </a:r>
            <a:endParaRPr lang="ru-RU" dirty="0"/>
          </a:p>
        </p:txBody>
      </p:sp>
      <p:pic>
        <p:nvPicPr>
          <p:cNvPr id="1026" name="Picture 2" descr="C:\Users\1\Desktop\Лена\портрет норм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2955108" cy="3933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Цели:</a:t>
            </a:r>
          </a:p>
          <a:p>
            <a:r>
              <a:rPr lang="ru-RU" dirty="0" smtClean="0"/>
              <a:t>ф</a:t>
            </a:r>
            <a:r>
              <a:rPr lang="ru-RU" dirty="0" smtClean="0"/>
              <a:t>ормирование нравственного, патриотического, социального поведения молодого поколения через восприятие истории жизни своих земляков в непосредственном личном общении;</a:t>
            </a:r>
          </a:p>
          <a:p>
            <a:r>
              <a:rPr lang="ru-RU" dirty="0" smtClean="0"/>
              <a:t>ф</a:t>
            </a:r>
            <a:r>
              <a:rPr lang="ru-RU" dirty="0" smtClean="0"/>
              <a:t>ормирование </a:t>
            </a:r>
            <a:r>
              <a:rPr lang="ru-RU" dirty="0" smtClean="0"/>
              <a:t>нравственного, патриотического, социального поведения молодого поколения через восприятие </a:t>
            </a:r>
            <a:r>
              <a:rPr lang="ru-RU" dirty="0" smtClean="0"/>
              <a:t>духовных ценностей русской художественной литературы;</a:t>
            </a:r>
          </a:p>
          <a:p>
            <a:r>
              <a:rPr lang="ru-RU" dirty="0" smtClean="0"/>
              <a:t>о</a:t>
            </a:r>
            <a:r>
              <a:rPr lang="ru-RU" dirty="0" smtClean="0"/>
              <a:t>бучение творческому оформлению своего восприятия знакомства с ветеранами войны и труда, формированию своего мнения, своего взгляда на происходящее.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Цели и задачи реализации программы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6652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Задачи:</a:t>
            </a:r>
          </a:p>
          <a:p>
            <a:r>
              <a:rPr lang="ru-RU" dirty="0" smtClean="0"/>
              <a:t>п</a:t>
            </a:r>
            <a:r>
              <a:rPr lang="ru-RU" dirty="0" smtClean="0"/>
              <a:t>ознакомить детей с ветеранами Великой Отечественной войны, детьми блокадного Ленинграда, ветеранами тыла, проживающими в Северодвинске;</a:t>
            </a:r>
          </a:p>
          <a:p>
            <a:r>
              <a:rPr lang="ru-RU" dirty="0" smtClean="0"/>
              <a:t>р</a:t>
            </a:r>
            <a:r>
              <a:rPr lang="ru-RU" dirty="0" smtClean="0"/>
              <a:t>асширить знания учащихся о событиях Великой Отечественной войны через чтение литературы, экскурсии в музеи, беседы с ветеранами;</a:t>
            </a:r>
          </a:p>
          <a:p>
            <a:r>
              <a:rPr lang="ru-RU" dirty="0" smtClean="0"/>
              <a:t>р</a:t>
            </a:r>
            <a:r>
              <a:rPr lang="ru-RU" dirty="0" smtClean="0"/>
              <a:t>азвить творческий потенциал и сформировать основы патриотического поведения путем приобщения к нравственным ценностям русского народа.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Цели и задачи реализации программы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86800" cy="295232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Участие в городском проекте «Молодежная </a:t>
            </a:r>
            <a:r>
              <a:rPr lang="en-US" dirty="0" smtClean="0"/>
              <a:t>memory</a:t>
            </a:r>
            <a:r>
              <a:rPr lang="ru-RU" dirty="0" smtClean="0"/>
              <a:t>-редакция «Я – легенда!»</a:t>
            </a:r>
          </a:p>
          <a:p>
            <a:r>
              <a:rPr lang="ru-RU" dirty="0" smtClean="0"/>
              <a:t>Подготовка к выпуску и изданию сборника «Код памяти – 1945», посвященного 70-летию Победы и основанного на детских творческих работах.</a:t>
            </a:r>
          </a:p>
          <a:p>
            <a:r>
              <a:rPr lang="ru-RU" dirty="0" smtClean="0"/>
              <a:t>Открытая презентация сборника – заключительное мероприятие проекта.</a:t>
            </a:r>
          </a:p>
          <a:p>
            <a:r>
              <a:rPr lang="ru-RU" dirty="0" smtClean="0"/>
              <a:t>Участие во Всероссийской акции «Бессмертный полк».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7170" name="Picture 2" descr="C:\Users\1\Desktop\light.5f4f2b23vpgkc8gc0cs4cos8w.ejcuplo1l0oo0sk8c40s8osc4.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149080"/>
            <a:ext cx="5761338" cy="2557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6131024" cy="273975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От смерти откормлена…»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ветераном Великой </a:t>
            </a:r>
            <a:r>
              <a:rPr lang="ru-RU" b="1" dirty="0" smtClean="0"/>
              <a:t>Отечественной войны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i="1" dirty="0" smtClean="0"/>
              <a:t>Деревлёвой </a:t>
            </a:r>
            <a:r>
              <a:rPr lang="ru-RU" b="1" i="1" dirty="0" smtClean="0"/>
              <a:t>Агафьей </a:t>
            </a:r>
            <a:r>
              <a:rPr lang="ru-RU" b="1" i="1" dirty="0" smtClean="0"/>
              <a:t>Яковлевной.</a:t>
            </a:r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5" name="Рисунок 4" descr="C:\Users\1\Desktop\фото\IMG_558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996952"/>
            <a:ext cx="565212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81128" y="1628800"/>
            <a:ext cx="476287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Страх мой остался в Ленинграде...»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ветераном Великой Отечественной войны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i="1" dirty="0" smtClean="0"/>
              <a:t>Кубинцевым </a:t>
            </a:r>
            <a:r>
              <a:rPr lang="ru-RU" b="1" i="1" dirty="0" smtClean="0"/>
              <a:t>Николаем Витальевичем.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4" name="Рисунок 3" descr="C:\Users\1\Desktop\фото\Кубинцев 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9604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0196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Если бы не мои занятия спортом, не выжил бы в войну…»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ветераном Великой Отечественной войны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i="1" dirty="0" smtClean="0"/>
              <a:t>Лапшиновым </a:t>
            </a:r>
            <a:r>
              <a:rPr lang="ru-RU" b="1" i="1" dirty="0" smtClean="0"/>
              <a:t>Павлом  </a:t>
            </a:r>
            <a:r>
              <a:rPr lang="ru-RU" b="1" i="1" dirty="0" smtClean="0"/>
              <a:t>Васильевичем.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4" name="Рисунок 3" descr="C:\Users\1\Desktop\фото\Лапшинов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140968"/>
            <a:ext cx="547260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5050904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Вся бухта как на ладони…»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ветераном Великой Отечественной войны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	Овчинниковым </a:t>
            </a:r>
            <a:r>
              <a:rPr lang="ru-RU" b="1" i="1" dirty="0" smtClean="0"/>
              <a:t>Вениамином </a:t>
            </a:r>
            <a:r>
              <a:rPr lang="ru-RU" b="1" i="1" dirty="0" smtClean="0"/>
              <a:t>Тимофеевичем.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4" name="Рисунок 3" descr="G:\Овчинников\AcYKwZO18z8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28800"/>
            <a:ext cx="3558020" cy="424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72816"/>
            <a:ext cx="476287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Мать увезла меня в деревню…»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ветераном Великой Отечественной войны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i="1" dirty="0" smtClean="0"/>
              <a:t>Потыковым </a:t>
            </a:r>
            <a:r>
              <a:rPr lang="ru-RU" b="1" i="1" dirty="0" smtClean="0"/>
              <a:t>Виктором Никаноровичем.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4" name="Рисунок 3" descr="C:\Users\1\Desktop\фото\Потыков 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268760"/>
            <a:ext cx="36004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23928" y="1772816"/>
            <a:ext cx="522007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Порой мальчишки возвращались седыми ...»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</a:t>
            </a:r>
            <a:r>
              <a:rPr lang="ru-RU" dirty="0" smtClean="0"/>
              <a:t> </a:t>
            </a:r>
            <a:r>
              <a:rPr lang="ru-RU" b="1" dirty="0" smtClean="0"/>
              <a:t>ветераном Великой Отечественной войны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</a:t>
            </a:r>
            <a:r>
              <a:rPr lang="ru-RU" b="1" i="1" dirty="0" smtClean="0"/>
              <a:t>Табаниным Сергеем </a:t>
            </a:r>
            <a:r>
              <a:rPr lang="ru-RU" b="1" i="1" dirty="0" smtClean="0"/>
              <a:t>Николаевичем.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4" name="Рисунок 3" descr="C:\Users\1\Desktop\фото\Табанин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338437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1844824"/>
            <a:ext cx="483488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Я была очень маленькой...»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i="1" dirty="0" smtClean="0"/>
              <a:t>Хмелевской </a:t>
            </a:r>
          </a:p>
          <a:p>
            <a:pPr>
              <a:buNone/>
            </a:pPr>
            <a:r>
              <a:rPr lang="ru-RU" b="1" i="1" dirty="0" smtClean="0"/>
              <a:t>	</a:t>
            </a:r>
            <a:r>
              <a:rPr lang="ru-RU" b="1" i="1" dirty="0" smtClean="0"/>
              <a:t>Надеждой Илларионовной.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4" name="Рисунок 3" descr="C:\Users\1\Desktop\фото\ХМ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196752"/>
            <a:ext cx="3972289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4824536" cy="5184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b="1" i="1" dirty="0" smtClean="0"/>
              <a:t>Программа </a:t>
            </a:r>
            <a:r>
              <a:rPr lang="ru-RU" sz="2400" b="1" i="1" dirty="0" smtClean="0"/>
              <a:t>изучения творчества </a:t>
            </a:r>
            <a:br>
              <a:rPr lang="ru-RU" sz="2400" b="1" i="1" dirty="0" smtClean="0"/>
            </a:br>
            <a:r>
              <a:rPr lang="ru-RU" sz="2400" b="1" i="1" dirty="0" smtClean="0"/>
              <a:t>А.И. Солженицына на уроках русского языка и литературы в 7-11 классах</a:t>
            </a:r>
            <a:endParaRPr lang="ru-RU" b="1" i="1" dirty="0" smtClean="0"/>
          </a:p>
          <a:p>
            <a:pPr>
              <a:buNone/>
            </a:pPr>
            <a:r>
              <a:rPr lang="ru-RU" dirty="0" smtClean="0"/>
              <a:t>	Грандиозные изменения в новейшей истории России вернули Отечеству ее достойного сына, человека сложной судьбы и ярчайшего таланта.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/>
              <a:t>Образовательный</a:t>
            </a:r>
            <a:r>
              <a:rPr lang="ru-RU" sz="2800" dirty="0" smtClean="0"/>
              <a:t> </a:t>
            </a:r>
            <a:r>
              <a:rPr lang="ru-RU" dirty="0" smtClean="0"/>
              <a:t>блок</a:t>
            </a:r>
            <a:endParaRPr lang="ru-RU" dirty="0"/>
          </a:p>
        </p:txBody>
      </p:sp>
      <p:pic>
        <p:nvPicPr>
          <p:cNvPr id="2050" name="Picture 2" descr="C:\Users\1\Desktop\billederalexander-solzhenitsyn-45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340768"/>
            <a:ext cx="3600400" cy="4873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smtClean="0"/>
              <a:t>Не разменивай, береги…»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Встреча </a:t>
            </a:r>
            <a:r>
              <a:rPr lang="ru-RU" b="1" dirty="0" smtClean="0"/>
              <a:t>с блокадником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	Юргенсоном </a:t>
            </a:r>
            <a:r>
              <a:rPr lang="ru-RU" b="1" i="1" dirty="0" smtClean="0"/>
              <a:t>Александром Михайловичем.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4" name="Рисунок 3" descr="C:\Users\1\Desktop\фото\Юр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24944"/>
            <a:ext cx="5191103" cy="372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1124745"/>
            <a:ext cx="8229600" cy="151216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«Помним... Гордимся...»</a:t>
            </a:r>
          </a:p>
          <a:p>
            <a:pPr>
              <a:buNone/>
            </a:pPr>
            <a:r>
              <a:rPr lang="ru-RU" dirty="0" smtClean="0"/>
              <a:t>	Участие во Всероссийской акции «Бессмертный полк»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«Код памяти – 1945»</a:t>
            </a:r>
            <a:endParaRPr lang="ru-RU" dirty="0"/>
          </a:p>
        </p:txBody>
      </p:sp>
      <p:pic>
        <p:nvPicPr>
          <p:cNvPr id="8194" name="Picture 2" descr="K:\общие фото 7г\IMG_08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564904"/>
            <a:ext cx="6768752" cy="4113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	Цель</a:t>
            </a:r>
            <a:r>
              <a:rPr lang="ru-RU" dirty="0" smtClean="0"/>
              <a:t> – создание условий для развития личности и формирования целостного мировоззрения учащихся.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Цели и задачи реализации программы</a:t>
            </a:r>
            <a:endParaRPr lang="ru-RU" dirty="0"/>
          </a:p>
        </p:txBody>
      </p:sp>
      <p:pic>
        <p:nvPicPr>
          <p:cNvPr id="3074" name="Picture 2" descr="C:\Users\1\Desktop\bank_16714_64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80928"/>
            <a:ext cx="2311457" cy="3600400"/>
          </a:xfrm>
          <a:prstGeom prst="rect">
            <a:avLst/>
          </a:prstGeom>
          <a:noFill/>
        </p:spPr>
      </p:pic>
      <p:pic>
        <p:nvPicPr>
          <p:cNvPr id="3075" name="Picture 3" descr="C:\Users\1\Desktop\10054843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780928"/>
            <a:ext cx="2307742" cy="3566046"/>
          </a:xfrm>
          <a:prstGeom prst="rect">
            <a:avLst/>
          </a:prstGeom>
          <a:noFill/>
        </p:spPr>
      </p:pic>
      <p:pic>
        <p:nvPicPr>
          <p:cNvPr id="3076" name="Picture 4" descr="C:\Users\1\Desktop\img_1399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780928"/>
            <a:ext cx="2283677" cy="3545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Задачи:</a:t>
            </a:r>
          </a:p>
          <a:p>
            <a:r>
              <a:rPr lang="ru-RU" sz="2200" dirty="0" smtClean="0"/>
              <a:t>з</a:t>
            </a:r>
            <a:r>
              <a:rPr lang="ru-RU" sz="2200" dirty="0" smtClean="0"/>
              <a:t>накомство детей с творчеством А.И. Солженицына;</a:t>
            </a:r>
          </a:p>
          <a:p>
            <a:r>
              <a:rPr lang="ru-RU" sz="2200" dirty="0" smtClean="0"/>
              <a:t>о</a:t>
            </a:r>
            <a:r>
              <a:rPr lang="ru-RU" sz="2200" dirty="0" smtClean="0"/>
              <a:t>пределение главного в разговоре с детьми: нравственные основы характеров героев произведений;</a:t>
            </a:r>
          </a:p>
          <a:p>
            <a:r>
              <a:rPr lang="ru-RU" sz="2200" dirty="0" smtClean="0"/>
              <a:t>и</a:t>
            </a:r>
            <a:r>
              <a:rPr lang="ru-RU" sz="2200" dirty="0" smtClean="0"/>
              <a:t>зучение произведений в контексте классической и современной литературы;</a:t>
            </a:r>
          </a:p>
          <a:p>
            <a:r>
              <a:rPr lang="ru-RU" sz="2200" dirty="0" smtClean="0"/>
              <a:t>р</a:t>
            </a:r>
            <a:r>
              <a:rPr lang="ru-RU" sz="2200" dirty="0" smtClean="0"/>
              <a:t>азвитие навыков критического мышления;</a:t>
            </a:r>
          </a:p>
          <a:p>
            <a:r>
              <a:rPr lang="ru-RU" sz="2200" dirty="0" smtClean="0"/>
              <a:t>в</a:t>
            </a:r>
            <a:r>
              <a:rPr lang="ru-RU" sz="2200" dirty="0" smtClean="0"/>
              <a:t>ыявление индивидуальных интеллектуальных и творческих способностей учащихся и создание условий для их реализации.</a:t>
            </a:r>
            <a:endParaRPr lang="ru-RU" sz="2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Цели и задачи реализации программы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5 блоков, ориентированных на изучение творчества А.И. Солженицына на параллелях с 7 по 11 классы на уроках русского языка и литературы, интегрированных уроках:</a:t>
            </a:r>
          </a:p>
          <a:p>
            <a:pPr>
              <a:buNone/>
            </a:pPr>
            <a:r>
              <a:rPr lang="ru-RU" dirty="0" smtClean="0"/>
              <a:t>			литература</a:t>
            </a:r>
            <a:r>
              <a:rPr lang="en-US" dirty="0" smtClean="0"/>
              <a:t>/</a:t>
            </a:r>
            <a:r>
              <a:rPr lang="ru-RU" dirty="0" smtClean="0"/>
              <a:t>история, </a:t>
            </a:r>
          </a:p>
          <a:p>
            <a:pPr>
              <a:buNone/>
            </a:pPr>
            <a:r>
              <a:rPr lang="ru-RU" dirty="0" smtClean="0"/>
              <a:t>			литература</a:t>
            </a:r>
            <a:r>
              <a:rPr lang="en-US" dirty="0" smtClean="0"/>
              <a:t>/</a:t>
            </a:r>
            <a:r>
              <a:rPr lang="ru-RU" dirty="0" smtClean="0"/>
              <a:t>обществознание, </a:t>
            </a:r>
          </a:p>
          <a:p>
            <a:pPr>
              <a:buNone/>
            </a:pPr>
            <a:r>
              <a:rPr lang="ru-RU" dirty="0" smtClean="0"/>
              <a:t>			русский язык</a:t>
            </a:r>
            <a:r>
              <a:rPr lang="en-US" dirty="0" smtClean="0"/>
              <a:t>/</a:t>
            </a:r>
            <a:r>
              <a:rPr lang="ru-RU" dirty="0" smtClean="0"/>
              <a:t>литература, </a:t>
            </a:r>
          </a:p>
          <a:p>
            <a:pPr>
              <a:buNone/>
            </a:pPr>
            <a:r>
              <a:rPr lang="ru-RU" dirty="0" smtClean="0"/>
              <a:t>			русский язык</a:t>
            </a:r>
            <a:r>
              <a:rPr lang="en-US" dirty="0" smtClean="0"/>
              <a:t>/</a:t>
            </a:r>
            <a:r>
              <a:rPr lang="ru-RU" dirty="0" smtClean="0"/>
              <a:t>краеведение.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 программы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Спецкурс «Трудные вопросы орфографии и пунктуации».</a:t>
            </a:r>
          </a:p>
          <a:p>
            <a:r>
              <a:rPr lang="ru-RU" dirty="0" smtClean="0"/>
              <a:t>Элективный курс «Литературное краеведение».</a:t>
            </a:r>
          </a:p>
          <a:p>
            <a:r>
              <a:rPr lang="ru-RU" dirty="0" smtClean="0"/>
              <a:t>Элективный курс «От теории литературы к практике филологического анализа литературного произведения».</a:t>
            </a:r>
          </a:p>
          <a:p>
            <a:r>
              <a:rPr lang="ru-RU" dirty="0" smtClean="0"/>
              <a:t>Элективный курс «Искусство анализа художественного текста».</a:t>
            </a:r>
          </a:p>
          <a:p>
            <a:r>
              <a:rPr lang="ru-RU" dirty="0" smtClean="0"/>
              <a:t>Индивидуально-групповые занятия.</a:t>
            </a:r>
          </a:p>
          <a:p>
            <a:r>
              <a:rPr lang="ru-RU" dirty="0" smtClean="0"/>
              <a:t>Консультации по написанию учебно-исследовательских и проектных работ для учащихся.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Формы учебных и внеклассных занятий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моей деятельности ведущими являются методы творческого характера: проблемные, поисковые, исследовательские, проектные в сочетании с самостоятельной, индивидуальной и групповой формами организации работы школьников.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одаренными детьми</a:t>
            </a:r>
            <a:endParaRPr lang="ru-RU" dirty="0"/>
          </a:p>
        </p:txBody>
      </p:sp>
      <p:pic>
        <p:nvPicPr>
          <p:cNvPr id="5122" name="Picture 2" descr="C:\Users\1\Desktop\dyld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54784"/>
            <a:ext cx="3563888" cy="280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5410944" cy="4827991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Систематически принимаю участие в работе городского профессионального объединения учителей русского языка и литературы;</a:t>
            </a:r>
          </a:p>
          <a:p>
            <a:r>
              <a:rPr lang="ru-RU" sz="2000" dirty="0" smtClean="0"/>
              <a:t>являюсь членом жюри городских олимпиад по русскому языку, литературе и русской словесности;</a:t>
            </a:r>
          </a:p>
          <a:p>
            <a:r>
              <a:rPr lang="ru-RU" sz="2000" dirty="0" smtClean="0"/>
              <a:t>в 2011-2012 учебном году была членом городского жюри конкурса «Лучший урок письма – 2012»;</a:t>
            </a:r>
          </a:p>
          <a:p>
            <a:r>
              <a:rPr lang="ru-RU" sz="2000" dirty="0" smtClean="0"/>
              <a:t>с</a:t>
            </a:r>
            <a:r>
              <a:rPr lang="ru-RU" sz="2000" dirty="0" smtClean="0"/>
              <a:t> 2013 года руковожу группой учителей школы, работающих над воплощением учебного модуля «Система работы учителей МАОУ «СОШ №6» по</a:t>
            </a:r>
            <a:r>
              <a:rPr lang="ru-RU" sz="2000" dirty="0" smtClean="0"/>
              <a:t> </a:t>
            </a:r>
            <a:r>
              <a:rPr lang="ru-RU" sz="2000" dirty="0" smtClean="0"/>
              <a:t>подготовке к успешной сдаче ЕГЭ и ГИА по русскому языку», сотрудничая с АО ИОО.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Участие в деятельности городского профессионального объединения</a:t>
            </a:r>
            <a:endParaRPr lang="ru-RU" sz="3200" dirty="0"/>
          </a:p>
        </p:txBody>
      </p:sp>
      <p:pic>
        <p:nvPicPr>
          <p:cNvPr id="6146" name="Picture 2" descr="C:\Users\1\Desktop\0932010001381490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6968" y="2132856"/>
            <a:ext cx="3717032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23570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Программа патриотического воспитания «Помним... Гордимся...» для учащихся 8г класса</a:t>
            </a:r>
          </a:p>
          <a:p>
            <a:pPr>
              <a:buNone/>
            </a:pPr>
            <a:r>
              <a:rPr lang="ru-RU" dirty="0" smtClean="0"/>
              <a:t>	Идея программы – вклад родного города в дело Победы в Великой Отечественной войне, знакомство с людьми, вернувшими мир человечеству.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Воспитательный блок</a:t>
            </a:r>
            <a:endParaRPr lang="ru-RU" dirty="0"/>
          </a:p>
        </p:txBody>
      </p:sp>
      <p:pic>
        <p:nvPicPr>
          <p:cNvPr id="4098" name="Picture 2" descr="C:\Users\1\Desktop\0PSa6_rewk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212976"/>
            <a:ext cx="6480720" cy="3165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81</TotalTime>
  <Words>513</Words>
  <Application>Microsoft Office PowerPoint</Application>
  <PresentationFormat>Экран (4:3)</PresentationFormat>
  <Paragraphs>88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Творческая самопрезентация</vt:lpstr>
      <vt:lpstr>Образовательный блок</vt:lpstr>
      <vt:lpstr>Цели и задачи реализации программы</vt:lpstr>
      <vt:lpstr>Цели и задачи реализации программы</vt:lpstr>
      <vt:lpstr>Содержание программы</vt:lpstr>
      <vt:lpstr>Формы учебных и внеклассных занятий</vt:lpstr>
      <vt:lpstr>Работа с одаренными детьми</vt:lpstr>
      <vt:lpstr>Участие в деятельности городского профессионального объединения</vt:lpstr>
      <vt:lpstr>Воспитательный блок</vt:lpstr>
      <vt:lpstr>Цели и задачи реализации программы</vt:lpstr>
      <vt:lpstr>Цели и задачи реализации программы</vt:lpstr>
      <vt:lpstr>«Код памяти – 1945»</vt:lpstr>
      <vt:lpstr>«Код памяти – 1945»</vt:lpstr>
      <vt:lpstr>«Код памяти – 1945»</vt:lpstr>
      <vt:lpstr>«Код памяти – 1945»</vt:lpstr>
      <vt:lpstr>«Код памяти – 1945»</vt:lpstr>
      <vt:lpstr>«Код памяти – 1945»</vt:lpstr>
      <vt:lpstr>«Код памяти – 1945»</vt:lpstr>
      <vt:lpstr>«Код памяти – 1945»</vt:lpstr>
      <vt:lpstr>«Код памяти – 1945»</vt:lpstr>
      <vt:lpstr>«Код памяти – 1945»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Творческая самопрезентация</dc:title>
  <dc:creator>1</dc:creator>
  <cp:lastModifiedBy>1</cp:lastModifiedBy>
  <cp:revision>16</cp:revision>
  <dcterms:created xsi:type="dcterms:W3CDTF">2015-03-17T19:08:35Z</dcterms:created>
  <dcterms:modified xsi:type="dcterms:W3CDTF">2015-03-17T20:33:27Z</dcterms:modified>
</cp:coreProperties>
</file>